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5" roundtripDataSignature="AMtx7miw+7i7kCOvoo2JiP9CgzGzRP5S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3" autoAdjust="0"/>
    <p:restoredTop sz="90767" autoAdjust="0"/>
  </p:normalViewPr>
  <p:slideViewPr>
    <p:cSldViewPr snapToGrid="0">
      <p:cViewPr>
        <p:scale>
          <a:sx n="200" d="100"/>
          <a:sy n="200" d="100"/>
        </p:scale>
        <p:origin x="-4578" y="-2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customXml" Target="../customXml/item2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* EXPLIQUE A LOS PARTICIPANTES DE LA CAPACITACIÓN QUE AL REFERIRSE A LA PERSONA QUE LLEGA A LA IGLESIA LO LLAMEN “AMIGO” Y NO “VISITA”.</a:t>
            </a: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Entendemos que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ministerio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va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más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allá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de dar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la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bienvenida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un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amigo que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llega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la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iglesia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, o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unirse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un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equipo de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recepción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. El campo es más amplio y toda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la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iglesia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debe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ser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atractiva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y receptiva.</a:t>
            </a:r>
            <a:endParaRPr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En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los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últimos dos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años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el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Ministerio de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Recepción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ha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sufrido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adaptaciones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debido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la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pandemia que estamos enfrentando y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muchos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cambios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permanecerán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Sin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embargo,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la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esencia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permanece: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debemos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 amar,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recibir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, atender y </a:t>
            </a:r>
            <a:r>
              <a:rPr lang="pt-BR" sz="1200" dirty="0" err="1">
                <a:latin typeface="Calibri"/>
                <a:ea typeface="Calibri"/>
                <a:cs typeface="Calibri"/>
                <a:sym typeface="Calibri"/>
              </a:rPr>
              <a:t>acompañar</a:t>
            </a:r>
            <a:r>
              <a:rPr lang="pt-BR" sz="12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98" name="Google Shape;9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6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6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5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5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5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5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5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5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6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6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57"/>
            <a:ext cx="12192000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Google Shape;305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" y="1714"/>
            <a:ext cx="12188952" cy="6854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"/>
            <a:ext cx="12191998" cy="6856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6" ma:contentTypeDescription="Crie um novo documento." ma:contentTypeScope="" ma:versionID="96cc49b913640ef5e0ed6b5fa1719b93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d3e1f3710ac9beff53fb06a28404d32b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211027FF-92EC-4735-A393-A1340FCB55AE}"/>
</file>

<file path=customXml/itemProps2.xml><?xml version="1.0" encoding="utf-8"?>
<ds:datastoreItem xmlns:ds="http://schemas.openxmlformats.org/officeDocument/2006/customXml" ds:itemID="{B7C6BB94-7BC7-452F-BC1C-A232D550DF3F}"/>
</file>

<file path=customXml/itemProps3.xml><?xml version="1.0" encoding="utf-8"?>
<ds:datastoreItem xmlns:ds="http://schemas.openxmlformats.org/officeDocument/2006/customXml" ds:itemID="{300DACBF-CB48-46D0-A6F6-927EB115F441}"/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115</Words>
  <Application>Microsoft Office PowerPoint</Application>
  <PresentationFormat>Widescreen</PresentationFormat>
  <Paragraphs>6</Paragraphs>
  <Slides>50</Slides>
  <Notes>50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50</vt:i4>
      </vt:variant>
    </vt:vector>
  </HeadingPairs>
  <TitlesOfParts>
    <vt:vector size="53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Monique Bergmann</dc:creator>
  <cp:lastModifiedBy>Diana Steffen</cp:lastModifiedBy>
  <cp:revision>22</cp:revision>
  <dcterms:created xsi:type="dcterms:W3CDTF">2021-12-01T15:48:13Z</dcterms:created>
  <dcterms:modified xsi:type="dcterms:W3CDTF">2022-01-21T21:54:13Z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